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31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D95-A905-4A15-B17D-5FD483B0685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BF9A-6C98-4D19-B35C-CF8E5B3C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7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DD95-A905-4A15-B17D-5FD483B0685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BF9A-6C98-4D19-B35C-CF8E5B3C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3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latin typeface="Comic Sans MS"/>
                <a:cs typeface="Comic Sans MS"/>
              </a:rPr>
              <a:t>Cybersecurity for Future Presidents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Desired System Properties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2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Function and Security Assurance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3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Cybersecurity Economics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4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computing security vs. military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0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U.S. Government efforts to advance computer security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u="sng" smtClean="0"/>
              <a:t>Late 1970s – early 1980s:</a:t>
            </a:r>
            <a:br>
              <a:rPr lang="en-US" sz="1800" u="sng" smtClean="0"/>
            </a:br>
            <a:r>
              <a:rPr lang="en-US" smtClean="0"/>
              <a:t>DoD Computer Security Evaluation Scheme: Confluence of Security, Technology, Economics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6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Operating System Security R&amp;D and </a:t>
            </a:r>
            <a:br>
              <a:rPr lang="en-US" smtClean="0">
                <a:latin typeface="Arial"/>
                <a:cs typeface="Arial"/>
              </a:rPr>
            </a:br>
            <a:r>
              <a:rPr lang="en-US" smtClean="0">
                <a:latin typeface="Arial"/>
                <a:cs typeface="Arial"/>
              </a:rPr>
              <a:t>Criteria Development 1968 - 2000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38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this approach (TCSEC+) has worked in practice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05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for future Presidents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1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now for something completely different…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3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Any Questions?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7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Genetics / Genomics primer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do human genomes vary?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Cost to sequence a person’s genome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3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makes DNA/Genomic data special?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9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Potential benefits from use of genetic/genomic data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2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Potential abuses of genetic/genomic data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68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laws protect genetic / genomic data?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8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might genetic/genomic data be useful yet technologically protected?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4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38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Abacus – base 10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3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Cybersecurity events from the past week of interest to future (or current) Presidents:</a:t>
            </a:r>
            <a:endParaRPr lang="en-US" dirty="0"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91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Pascal’s Calculator (the Pascaline)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25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Rule (based on logarithms)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6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2 x 3 = 6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Jacquard Loom, 1804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46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Babbage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37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Difference Engine in operation </a:t>
            </a:r>
            <a:br>
              <a:rPr lang="en-US" smtClean="0"/>
            </a:br>
            <a:r>
              <a:rPr lang="en-US" sz="2000" smtClean="0"/>
              <a:t>(March 1, 2012, Computer History Museum)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1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IBM 709 Core plane (entire)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0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IBM 709 core plane – slant 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83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IBM 709 Core plane segment, early 1960s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24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technology in modern digital computers (1)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5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we have computers?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09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technologies in modern digital computers (2)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4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(Very!) Brief introduction to HIPAA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3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Technologies used in computing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3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Moore’s “Law”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Moore’s Law (Intel processor chips)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Moore’s Law in action over 40 years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Computing Architectures and Security: Historical Overview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1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On-screen Show (4:3)</PresentationFormat>
  <Paragraphs>41</Paragraphs>
  <Slides>41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Cybersecurity for Future Presidents</vt:lpstr>
      <vt:lpstr>Any Questions?</vt:lpstr>
      <vt:lpstr>Cybersecurity events from the past week of interest to future (or current) Presidents:</vt:lpstr>
      <vt:lpstr>Why do we have computers?</vt:lpstr>
      <vt:lpstr>Technologies used in computing</vt:lpstr>
      <vt:lpstr>Moore’s “Law”</vt:lpstr>
      <vt:lpstr>Moore’s Law (Intel processor chips)</vt:lpstr>
      <vt:lpstr>Moore’s Law in action over 40 years</vt:lpstr>
      <vt:lpstr>Computing Architectures and Security: Historical Overview</vt:lpstr>
      <vt:lpstr>Desired System Properties</vt:lpstr>
      <vt:lpstr>Security Function and Security Assurance</vt:lpstr>
      <vt:lpstr>Cybersecurity Economics</vt:lpstr>
      <vt:lpstr>Business computing security vs. military</vt:lpstr>
      <vt:lpstr>Early U.S. Government efforts to advance computer security</vt:lpstr>
      <vt:lpstr>Late 1970s – early 1980s: DoD Computer Security Evaluation Scheme: Confluence of Security, Technology, Economics </vt:lpstr>
      <vt:lpstr>Operating System Security R&amp;D and  Criteria Development 1968 - 2000</vt:lpstr>
      <vt:lpstr>How this approach (TCSEC+) has worked in practice</vt:lpstr>
      <vt:lpstr>Problem for future Presidents</vt:lpstr>
      <vt:lpstr>And now for something completely different…</vt:lpstr>
      <vt:lpstr>Genetics / Genomics primer</vt:lpstr>
      <vt:lpstr>How much do human genomes vary?</vt:lpstr>
      <vt:lpstr>Cost to sequence a person’s genome</vt:lpstr>
      <vt:lpstr>What makes DNA/Genomic data special?</vt:lpstr>
      <vt:lpstr>Potential benefits from use of genetic/genomic data</vt:lpstr>
      <vt:lpstr>Potential abuses of genetic/genomic data</vt:lpstr>
      <vt:lpstr>What laws protect genetic / genomic data?</vt:lpstr>
      <vt:lpstr>How might genetic/genomic data be useful yet technologically protected?</vt:lpstr>
      <vt:lpstr>Recap</vt:lpstr>
      <vt:lpstr>Abacus – base 10</vt:lpstr>
      <vt:lpstr>Pascal’s Calculator (the Pascaline)</vt:lpstr>
      <vt:lpstr>Slide Rule (based on logarithms)</vt:lpstr>
      <vt:lpstr>2 x 3 = 6</vt:lpstr>
      <vt:lpstr>Jacquard Loom, 1804</vt:lpstr>
      <vt:lpstr>Babbage</vt:lpstr>
      <vt:lpstr>Difference Engine in operation  (March 1, 2012, Computer History Museum)</vt:lpstr>
      <vt:lpstr>IBM 709 Core plane (entire)</vt:lpstr>
      <vt:lpstr>IBM 709 core plane – slant view</vt:lpstr>
      <vt:lpstr>IBM 709 Core plane segment, early 1960s</vt:lpstr>
      <vt:lpstr>Evolution of technology in modern digital computers (1)</vt:lpstr>
      <vt:lpstr>Evolution of technologies in modern digital computers (2)</vt:lpstr>
      <vt:lpstr>(Very!) Brief introduction to HIPAA</vt:lpstr>
    </vt:vector>
  </TitlesOfParts>
  <Company>Le Moyne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for Future Presidents</dc:title>
  <dc:creator>LeMoyne College</dc:creator>
  <cp:lastModifiedBy>LeMoyne College</cp:lastModifiedBy>
  <cp:revision>1</cp:revision>
  <dcterms:created xsi:type="dcterms:W3CDTF">2016-04-06T14:57:04Z</dcterms:created>
  <dcterms:modified xsi:type="dcterms:W3CDTF">2016-04-06T14:57:04Z</dcterms:modified>
</cp:coreProperties>
</file>